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tók Attila" initials="BA" lastIdx="1" clrIdx="0">
    <p:extLst>
      <p:ext uri="{19B8F6BF-5375-455C-9EA6-DF929625EA0E}">
        <p15:presenceInfo xmlns:p15="http://schemas.microsoft.com/office/powerpoint/2012/main" userId="S-1-5-21-3282398031-2064251524-2738955293-79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b9821324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b9821324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b9821324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b9821324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9821324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9821324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b9821324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b9821324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b982132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b9821324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b9821324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b9821324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b9821324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b9821324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b9821324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b9821324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b9821324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b9821324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b98213243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b98213243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A </a:t>
            </a:r>
            <a:r>
              <a:rPr lang="hu-HU" dirty="0"/>
              <a:t>m</a:t>
            </a:r>
            <a:r>
              <a:rPr lang="hu" dirty="0"/>
              <a:t>esterséges intelligencia Története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fejlődése az 1940-es évektől napjainkig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Készítette : Bertók Attila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latin typeface="Roboto"/>
                <a:ea typeface="Roboto"/>
                <a:cs typeface="Roboto"/>
                <a:sym typeface="Roboto"/>
              </a:rPr>
              <a:t>Jövőbeli Kilátások</a:t>
            </a:r>
            <a:endParaRPr sz="2500"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-Az AI jövőbeli irányai a személyre szabott orvoslást,a fenntartható energiarendszereket és a még fejlettebb autonóm technológiákat.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-Ugyanakkor komoly kihívások is felmerülnek, például az etikai kérdések,mint a döntéshozatal átláthatósága,a diszkrimináció elkerülése,és az adatvédelem.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Köszönöm a Figyelmet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9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Rövid áttekintő a </a:t>
            </a:r>
            <a:r>
              <a:rPr lang="hu-HU" dirty="0"/>
              <a:t>m</a:t>
            </a:r>
            <a:r>
              <a:rPr lang="hu" dirty="0"/>
              <a:t>esterséges intelligenciáról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900" b="1" dirty="0">
                <a:solidFill>
                  <a:srgbClr val="F7F7F7"/>
                </a:solidFill>
              </a:rPr>
              <a:t>Mi a mesterséges intelligencia?</a:t>
            </a:r>
            <a:endParaRPr sz="1900" b="1" dirty="0">
              <a:solidFill>
                <a:srgbClr val="F7F7F7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" sz="1500" dirty="0">
                <a:solidFill>
                  <a:srgbClr val="F7F7F7"/>
                </a:solidFill>
              </a:rPr>
              <a:t>-A mesterséges intelligencia (MI) a gépek emberhez hasonló képességeit jelenti, mint például az érvelés, a tanulás, a tervezés és a kreativitás.</a:t>
            </a:r>
            <a:endParaRPr sz="1500" dirty="0">
              <a:solidFill>
                <a:srgbClr val="F7F7F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u" sz="1500" dirty="0">
                <a:solidFill>
                  <a:srgbClr val="F7F7F7"/>
                </a:solidFill>
              </a:rPr>
              <a:t>-Lehetővé teszi a technika számára, hogy érzékelje környezetét, foglalkozzon azzal, amit észlel, problémákat oldjon meg, és konkrét cél elérése érdekében tervezze meg lépéseit. </a:t>
            </a:r>
            <a:endParaRPr sz="1500" dirty="0">
              <a:solidFill>
                <a:srgbClr val="F7F7F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Korai Kezdetek(1940-1950)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04550" y="11792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-Warren McCulloch és Walter Pitts neuron modellje 1943-ban jelent meg, és a mesterséges neuronok működésének matematikai alapjait fektette 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-Alan Turing 1950-ben bevezette a Turing-tesztet </a:t>
            </a:r>
            <a:r>
              <a:rPr lang="hu-HU" dirty="0">
                <a:solidFill>
                  <a:schemeClr val="dk1"/>
                </a:solidFill>
              </a:rPr>
              <a:t>a</a:t>
            </a:r>
            <a:r>
              <a:rPr lang="hu" dirty="0">
                <a:solidFill>
                  <a:schemeClr val="dk1"/>
                </a:solidFill>
              </a:rPr>
              <a:t> teszt során egy emberi kérdező kommunikál egy géppel és egy másik emberrel, anélkül hogy tudná, ki kicsoda.</a:t>
            </a:r>
            <a:r>
              <a:rPr lang="hu" dirty="0">
                <a:solidFill>
                  <a:srgbClr val="111111"/>
                </a:solidFill>
                <a:highlight>
                  <a:schemeClr val="dk1"/>
                </a:highlight>
              </a:rPr>
              <a:t> </a:t>
            </a:r>
            <a:endParaRPr dirty="0">
              <a:solidFill>
                <a:srgbClr val="111111"/>
              </a:solidFill>
              <a:highlight>
                <a:schemeClr val="dk1"/>
              </a:highlight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7246425" y="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300" y="321717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775" y="33435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A </a:t>
            </a:r>
            <a:r>
              <a:rPr lang="hu-HU" dirty="0"/>
              <a:t>m</a:t>
            </a:r>
            <a:r>
              <a:rPr lang="hu" dirty="0"/>
              <a:t>esterséges intelligencia Születése 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65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</a:t>
            </a:r>
            <a:r>
              <a:rPr lang="hu-HU" dirty="0">
                <a:solidFill>
                  <a:schemeClr val="dk1"/>
                </a:solidFill>
              </a:rPr>
              <a:t>m</a:t>
            </a:r>
            <a:r>
              <a:rPr lang="hu" dirty="0">
                <a:solidFill>
                  <a:schemeClr val="dk1"/>
                </a:solidFill>
              </a:rPr>
              <a:t>esterséges intelligencia Születése 1956-ban, a Dartmouth konferencián történt,amelyet John McCarthy,Marvin Minsky,Nathaniel Rochester és Claude Shannon szervezett.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-Ez volt az első olyan esemény, ahol a mesterséges intelligencia kutatása hivatalosan elindult. McCarthy itt alkotta meg az "AI" (artificial intelligence) kifejezést.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825" y="2983480"/>
            <a:ext cx="2160000" cy="200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525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latin typeface="Roboto"/>
                <a:ea typeface="Roboto"/>
                <a:cs typeface="Roboto"/>
                <a:sym typeface="Roboto"/>
              </a:rPr>
              <a:t>Korai Fejlesztések (1950-1960-as évek)</a:t>
            </a:r>
            <a:endParaRPr sz="410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-Az 1950-1960-as években a neurális hálók és a gépi tanulás korai fejlesztései kezdtek megjelenni.Marvin Minsky és Dean Edmonds 1951-ben létrehozták a SNARC nevű gépet.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SNARC képes volt az egyszerű tanulási feladatok elvégzésére, és a kapcsolódási mintázatok alapján reagált a környezetére.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75" y="3003504"/>
            <a:ext cx="2223501" cy="206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latin typeface="Roboto"/>
                <a:ea typeface="Roboto"/>
                <a:cs typeface="Roboto"/>
                <a:sym typeface="Roboto"/>
              </a:rPr>
              <a:t>Az AI Tél (1970-1980-as évek)</a:t>
            </a:r>
            <a:endParaRPr sz="410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-Az 1970-1980-as években az úgynevezett "AI Tél" időszaka következett be, amikor a mesterséges intelligencia kutatásának finanszírozása csökkent.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-Ennek okai a korai AI rendszerek korlátai, amelyek nem tudtak megfelelni elvárásoknak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Újraéledés és Fejlődés (1980-1990-es évek)</a:t>
            </a:r>
            <a:endParaRPr sz="3900">
              <a:solidFill>
                <a:srgbClr val="F7F7F7"/>
              </a:solidFill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-Az 1980-1990-es években a mesterséges intelligencia újraéledése figyelhető meg.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-Ezek a rendszerek a szakértők tudását modellezték, lehetővé téve a bonyolult döntéshozatali folyamatok automatizálását.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A Mély Tanulás Forradalma (2010-es évek)</a:t>
            </a:r>
            <a:endParaRPr sz="2500">
              <a:solidFill>
                <a:srgbClr val="F7F7F7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2010-es években a mély tanulás forradalma jelentős áttöréseket hozott a mesterséges intelligencia terén.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mély neurális hálók fejlődése, együtt a nagy adathalmazok elérhetőségével, lehetővé tette az AI rendszerek számára, hogy komplex mintázatokat ismerjenek fel és tanuljanak.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 b="1">
                <a:latin typeface="Roboto"/>
                <a:ea typeface="Roboto"/>
                <a:cs typeface="Roboto"/>
                <a:sym typeface="Roboto"/>
              </a:rPr>
              <a:t>AI a Mindennapokban (2020-as évek)</a:t>
            </a:r>
            <a:endParaRPr sz="2500"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dk1"/>
                </a:solidFill>
              </a:rPr>
              <a:t>-A 2020-as években a mesterséges intelligencia (AI) jelentős szerepet játszik a mindennapi életben, számos alkalmazáson keresztül, mint például a virtuális asszisztensek (például Siri, Google Assistant) és az önvezető autók.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964" y="3110295"/>
            <a:ext cx="1511778" cy="158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481</Words>
  <Application>Microsoft Office PowerPoint</Application>
  <PresentationFormat>Diavetítés a képernyőre (16:9 oldalarány)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4" baseType="lpstr">
      <vt:lpstr>Arial</vt:lpstr>
      <vt:lpstr>Roboto</vt:lpstr>
      <vt:lpstr>Simple Dark</vt:lpstr>
      <vt:lpstr>A mesterséges intelligencia Története</vt:lpstr>
      <vt:lpstr>Rövid áttekintő a mesterséges intelligenciáról</vt:lpstr>
      <vt:lpstr>Korai Kezdetek(1940-1950)</vt:lpstr>
      <vt:lpstr>A mesterséges intelligencia Születése </vt:lpstr>
      <vt:lpstr>Korai Fejlesztések (1950-1960-as évek)</vt:lpstr>
      <vt:lpstr>Az AI Tél (1970-1980-as évek)</vt:lpstr>
      <vt:lpstr>Újraéledés és Fejlődés (1980-1990-es évek)</vt:lpstr>
      <vt:lpstr>A Mély Tanulás Forradalma (2010-es évek)</vt:lpstr>
      <vt:lpstr>AI a Mindennapokban (2020-as évek)</vt:lpstr>
      <vt:lpstr>Jövőbeli Kilátások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Mesterséges Intelligencia Története</dc:title>
  <dc:creator>Bertók Attila</dc:creator>
  <cp:lastModifiedBy>Bertók Attila</cp:lastModifiedBy>
  <cp:revision>8</cp:revision>
  <dcterms:modified xsi:type="dcterms:W3CDTF">2024-11-19T12:32:10Z</dcterms:modified>
</cp:coreProperties>
</file>